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handoutMasterIdLst>
    <p:handoutMasterId r:id="rId25"/>
  </p:handoutMasterIdLst>
  <p:sldIdLst>
    <p:sldId id="267" r:id="rId2"/>
    <p:sldId id="257" r:id="rId3"/>
    <p:sldId id="275" r:id="rId4"/>
    <p:sldId id="269" r:id="rId5"/>
    <p:sldId id="268" r:id="rId6"/>
    <p:sldId id="270" r:id="rId7"/>
    <p:sldId id="274" r:id="rId8"/>
    <p:sldId id="271" r:id="rId9"/>
    <p:sldId id="273" r:id="rId10"/>
    <p:sldId id="276" r:id="rId11"/>
    <p:sldId id="272" r:id="rId12"/>
    <p:sldId id="277" r:id="rId13"/>
    <p:sldId id="278" r:id="rId14"/>
    <p:sldId id="279" r:id="rId15"/>
    <p:sldId id="280" r:id="rId16"/>
    <p:sldId id="281" r:id="rId17"/>
    <p:sldId id="284" r:id="rId18"/>
    <p:sldId id="283" r:id="rId19"/>
    <p:sldId id="282" r:id="rId20"/>
    <p:sldId id="285" r:id="rId21"/>
    <p:sldId id="286" r:id="rId22"/>
    <p:sldId id="287" r:id="rId23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dro Sepulveda" initials="PS" lastIdx="5" clrIdx="0">
    <p:extLst/>
  </p:cmAuthor>
  <p:cmAuthor id="2" name="Camilo Vergara Santelices" initials="CVS" lastIdx="1" clrIdx="1">
    <p:extLst/>
  </p:cmAuthor>
  <p:cmAuthor id="3" name="Felipe Belmar" initials="FB" lastIdx="7" clrIdx="2">
    <p:extLst/>
  </p:cmAuthor>
  <p:cmAuthor id="4" name="Paulo Oyanedel" initials="PO" lastIdx="8" clrIdx="3">
    <p:extLst/>
  </p:cmAuthor>
  <p:cmAuthor id="5" name="Jorge Candia" initials="JC" lastIdx="4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823"/>
    <a:srgbClr val="FF9900"/>
    <a:srgbClr val="8B8ECF"/>
    <a:srgbClr val="5E7685"/>
    <a:srgbClr val="82B4D0"/>
    <a:srgbClr val="C8D1DA"/>
    <a:srgbClr val="6A6A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38" autoAdjust="0"/>
    <p:restoredTop sz="96379" autoAdjust="0"/>
  </p:normalViewPr>
  <p:slideViewPr>
    <p:cSldViewPr snapToGrid="0">
      <p:cViewPr varScale="1">
        <p:scale>
          <a:sx n="85" d="100"/>
          <a:sy n="85" d="100"/>
        </p:scale>
        <p:origin x="-106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36532-3FDB-41E1-B371-174214627FE6}" type="datetimeFigureOut">
              <a:rPr lang="es-CL" smtClean="0"/>
              <a:t>30-11-2017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20696-6C00-4232-9F84-4E6D9F9FDA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6789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AC7CE-252F-41A7-868B-AC987827AF32}" type="datetimeFigureOut">
              <a:rPr lang="es-CL" smtClean="0"/>
              <a:t>30-11-2017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38FEC-1878-43DD-B2F9-8BCE78A40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15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0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7333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8947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3478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3167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2644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5022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9167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1064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676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186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6295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1764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15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80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868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6065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9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2803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488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8950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8FEC-1878-43DD-B2F9-8BCE78A404A2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014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E616CE-0FCB-41FB-9EC5-B70FD63A0BED}" type="datetimeFigureOut">
              <a:rPr lang="es-CL" smtClean="0"/>
              <a:t>30-11-2017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B4A890-C18B-48A4-A88E-CC9B957775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465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16CE-0FCB-41FB-9EC5-B70FD63A0BED}" type="datetimeFigureOut">
              <a:rPr lang="es-CL" smtClean="0"/>
              <a:t>30-11-2017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A890-C18B-48A4-A88E-CC9B957775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28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E616CE-0FCB-41FB-9EC5-B70FD63A0BED}" type="datetimeFigureOut">
              <a:rPr lang="es-CL" smtClean="0"/>
              <a:t>30-11-2017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B4A890-C18B-48A4-A88E-CC9B957775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31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spect="1"/>
          </p:cNvSpPr>
          <p:nvPr userDrawn="1"/>
        </p:nvSpPr>
        <p:spPr>
          <a:xfrm>
            <a:off x="440286" y="6466113"/>
            <a:ext cx="11309338" cy="2575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7012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10824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307557"/>
            <a:ext cx="2844799" cy="365125"/>
          </a:xfrm>
        </p:spPr>
        <p:txBody>
          <a:bodyPr/>
          <a:lstStyle/>
          <a:p>
            <a:fld id="{D3E616CE-0FCB-41FB-9EC5-B70FD63A0BED}" type="datetimeFigureOut">
              <a:rPr lang="es-CL" smtClean="0"/>
              <a:t>30-11-2017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9925" y="6307557"/>
            <a:ext cx="6917210" cy="365125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6307557"/>
            <a:ext cx="1052508" cy="365125"/>
          </a:xfrm>
        </p:spPr>
        <p:txBody>
          <a:bodyPr/>
          <a:lstStyle/>
          <a:p>
            <a:fld id="{83B4A890-C18B-48A4-A88E-CC9B9577759F}" type="slidenum">
              <a:rPr lang="es-CL" smtClean="0"/>
              <a:t>‹Nº›</a:t>
            </a:fld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6" y="121022"/>
            <a:ext cx="1080918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E616CE-0FCB-41FB-9EC5-B70FD63A0BED}" type="datetimeFigureOut">
              <a:rPr lang="es-CL" smtClean="0"/>
              <a:t>30-11-2017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B4A890-C18B-48A4-A88E-CC9B957775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08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16CE-0FCB-41FB-9EC5-B70FD63A0BED}" type="datetimeFigureOut">
              <a:rPr lang="es-CL" smtClean="0"/>
              <a:t>30-11-2017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A890-C18B-48A4-A88E-CC9B957775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71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16CE-0FCB-41FB-9EC5-B70FD63A0BED}" type="datetimeFigureOut">
              <a:rPr lang="es-CL" smtClean="0"/>
              <a:t>30-11-2017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A890-C18B-48A4-A88E-CC9B957775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00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16CE-0FCB-41FB-9EC5-B70FD63A0BED}" type="datetimeFigureOut">
              <a:rPr lang="es-CL" smtClean="0"/>
              <a:t>30-11-2017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A890-C18B-48A4-A88E-CC9B9577759F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16CE-0FCB-41FB-9EC5-B70FD63A0BED}" type="datetimeFigureOut">
              <a:rPr lang="es-CL" smtClean="0"/>
              <a:t>30-11-2017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A890-C18B-48A4-A88E-CC9B957775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921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E616CE-0FCB-41FB-9EC5-B70FD63A0BED}" type="datetimeFigureOut">
              <a:rPr lang="es-CL" smtClean="0"/>
              <a:t>30-11-2017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B4A890-C18B-48A4-A88E-CC9B957775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9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16CE-0FCB-41FB-9EC5-B70FD63A0BED}" type="datetimeFigureOut">
              <a:rPr lang="es-CL" smtClean="0"/>
              <a:t>30-11-2017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A890-C18B-48A4-A88E-CC9B9577759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3E616CE-0FCB-41FB-9EC5-B70FD63A0BED}" type="datetimeFigureOut">
              <a:rPr lang="es-CL" smtClean="0"/>
              <a:t>30-11-2017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3B4A890-C18B-48A4-A88E-CC9B9577759F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225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6724" y="876729"/>
            <a:ext cx="7736750" cy="675846"/>
          </a:xfrm>
        </p:spPr>
        <p:txBody>
          <a:bodyPr>
            <a:noAutofit/>
          </a:bodyPr>
          <a:lstStyle/>
          <a:p>
            <a:pPr algn="ctr"/>
            <a:r>
              <a:rPr lang="es-CL" sz="4000" dirty="0" smtClean="0"/>
              <a:t/>
            </a:r>
            <a:br>
              <a:rPr lang="es-CL" sz="4000" dirty="0" smtClean="0"/>
            </a:br>
            <a:r>
              <a:rPr lang="es-CL" dirty="0" smtClean="0"/>
              <a:t>logros,  valores  y desafíos</a:t>
            </a:r>
            <a:endParaRPr lang="es-CL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7973569" y="5279366"/>
            <a:ext cx="3601168" cy="981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sz="1400" dirty="0" smtClean="0">
                <a:solidFill>
                  <a:schemeClr val="bg1"/>
                </a:solidFill>
              </a:rPr>
              <a:t>Felipe </a:t>
            </a:r>
            <a:r>
              <a:rPr lang="es-CL" sz="1400" dirty="0" err="1" smtClean="0">
                <a:solidFill>
                  <a:schemeClr val="bg1"/>
                </a:solidFill>
              </a:rPr>
              <a:t>irarrázabal</a:t>
            </a:r>
            <a:r>
              <a:rPr lang="es-CL" sz="1400" dirty="0" smtClean="0">
                <a:solidFill>
                  <a:schemeClr val="bg1"/>
                </a:solidFill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</a:rPr>
              <a:t>ph</a:t>
            </a:r>
            <a:r>
              <a:rPr lang="es-CL" sz="1400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s-CL" sz="1400" dirty="0" smtClean="0">
                <a:solidFill>
                  <a:schemeClr val="bg1"/>
                </a:solidFill>
              </a:rPr>
              <a:t>Fiscal nacional económico</a:t>
            </a:r>
          </a:p>
          <a:p>
            <a:pPr algn="r"/>
            <a:r>
              <a:rPr lang="es-CL" sz="1400" dirty="0" smtClean="0">
                <a:solidFill>
                  <a:schemeClr val="bg1"/>
                </a:solidFill>
              </a:rPr>
              <a:t>30 de Noviembre 2017</a:t>
            </a:r>
            <a:endParaRPr lang="es-CL" sz="14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62" y="647700"/>
            <a:ext cx="3076575" cy="17335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4" y="2500020"/>
            <a:ext cx="3820956" cy="55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0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NUESTROS valores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80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9553" y="702156"/>
            <a:ext cx="2952862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PLANIFICACIÓN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r="627"/>
          <a:stretch/>
        </p:blipFill>
        <p:spPr>
          <a:xfrm>
            <a:off x="457199" y="1409700"/>
            <a:ext cx="7778989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9669419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INDEPENDENCIA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396364"/>
            <a:ext cx="7450455" cy="497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8329" y="683106"/>
            <a:ext cx="4612933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Cumplimiento de la ley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2" y="1404747"/>
            <a:ext cx="7634342" cy="49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9669419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SELECCIÓN DE CASOS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1445514"/>
            <a:ext cx="7385304" cy="492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9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15083" y="692631"/>
            <a:ext cx="3131148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CONSISTENCIA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441323"/>
            <a:ext cx="7593330" cy="4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9669419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BUENAS CONTRAPARTES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9" y="1828801"/>
            <a:ext cx="10817506" cy="41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7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Nuestros DESAFÍOS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27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9669419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Economía digital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1426464"/>
            <a:ext cx="7442454" cy="49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6965" y="702972"/>
            <a:ext cx="4863482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Mejoras  tecnológicas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388364"/>
            <a:ext cx="7461504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Nuestros logros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49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793" y="673581"/>
            <a:ext cx="4214925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Mejor comunicación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r="2855"/>
          <a:stretch/>
        </p:blipFill>
        <p:spPr>
          <a:xfrm>
            <a:off x="3105150" y="1436369"/>
            <a:ext cx="8639176" cy="49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2494" y="711681"/>
            <a:ext cx="5146892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Redes internacionales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398651"/>
            <a:ext cx="8474964" cy="49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3798" y="757645"/>
            <a:ext cx="7883234" cy="1959429"/>
          </a:xfrm>
        </p:spPr>
        <p:txBody>
          <a:bodyPr>
            <a:noAutofit/>
          </a:bodyPr>
          <a:lstStyle/>
          <a:p>
            <a:pPr algn="ctr"/>
            <a:r>
              <a:rPr lang="es-CL" sz="4400" dirty="0" smtClean="0"/>
              <a:t/>
            </a:r>
            <a:br>
              <a:rPr lang="es-CL" sz="4400" dirty="0" smtClean="0"/>
            </a:br>
            <a:r>
              <a:rPr lang="es-CL" sz="4400" dirty="0" smtClean="0"/>
              <a:t>logros, valores y desafíos </a:t>
            </a:r>
            <a:br>
              <a:rPr lang="es-CL" sz="4400" dirty="0" smtClean="0"/>
            </a:br>
            <a:endParaRPr lang="es-CL" sz="4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220048" y="5521138"/>
            <a:ext cx="143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</a:rPr>
              <a:t>@</a:t>
            </a:r>
            <a:r>
              <a:rPr lang="es-CL" sz="2000" dirty="0" err="1" smtClean="0">
                <a:solidFill>
                  <a:schemeClr val="bg1"/>
                </a:solidFill>
              </a:rPr>
              <a:t>ChileFNE</a:t>
            </a:r>
            <a:endParaRPr lang="es-CL" sz="20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0" t="21553" r="13543" b="21331"/>
          <a:stretch/>
        </p:blipFill>
        <p:spPr>
          <a:xfrm>
            <a:off x="5668868" y="4857330"/>
            <a:ext cx="536547" cy="4351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440" y="2257608"/>
            <a:ext cx="5105400" cy="73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9669419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Nuevas facultades </a:t>
            </a:r>
            <a:r>
              <a:rPr lang="es-CL" dirty="0" err="1" smtClean="0"/>
              <a:t>DEsde</a:t>
            </a:r>
            <a:r>
              <a:rPr lang="es-CL" dirty="0" smtClean="0"/>
              <a:t> 2009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46" y="1388364"/>
            <a:ext cx="7528179" cy="50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636" y="702156"/>
            <a:ext cx="5831607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IMPULSO A NUEVO CAMBIO LEGAL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426464"/>
            <a:ext cx="7442454" cy="49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9669419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APLICACIÓN DE la nueva LEY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1432178"/>
            <a:ext cx="8061960" cy="492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1013" y="683106"/>
            <a:ext cx="3787028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NUEVAS OFICINAS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1"/>
          <a:stretch/>
        </p:blipFill>
        <p:spPr>
          <a:xfrm>
            <a:off x="447675" y="1390650"/>
            <a:ext cx="7810500" cy="500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9669419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Estilo </a:t>
            </a:r>
            <a:r>
              <a:rPr lang="es-CL" dirty="0" err="1" smtClean="0"/>
              <a:t>fne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1407414"/>
            <a:ext cx="7471029" cy="49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2519" y="685348"/>
            <a:ext cx="5154705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EQUIPO DE ALTO rendimiento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397127"/>
            <a:ext cx="7343775" cy="49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9669419" cy="51082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IMPACTO en LOS </a:t>
            </a:r>
            <a:r>
              <a:rPr lang="es-CL" dirty="0" err="1" smtClean="0"/>
              <a:t>mercadoS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16939"/>
            <a:ext cx="7413879" cy="49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10385</TotalTime>
  <Words>87</Words>
  <Application>Microsoft Office PowerPoint</Application>
  <PresentationFormat>Personalizado</PresentationFormat>
  <Paragraphs>48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Dividendo</vt:lpstr>
      <vt:lpstr> logros,  valores  y desafíos</vt:lpstr>
      <vt:lpstr>Nuestros logros</vt:lpstr>
      <vt:lpstr>Nuevas facultades DEsde 2009</vt:lpstr>
      <vt:lpstr>IMPULSO A NUEVO CAMBIO LEGAL</vt:lpstr>
      <vt:lpstr>APLICACIÓN DE la nueva LEY</vt:lpstr>
      <vt:lpstr>NUEVAS OFICINAS</vt:lpstr>
      <vt:lpstr>Estilo fne</vt:lpstr>
      <vt:lpstr>EQUIPO DE ALTO rendimiento</vt:lpstr>
      <vt:lpstr>IMPACTO en LOS mercadoS</vt:lpstr>
      <vt:lpstr>NUESTROS valores</vt:lpstr>
      <vt:lpstr>PLANIFICACIÓN</vt:lpstr>
      <vt:lpstr>INDEPENDENCIA</vt:lpstr>
      <vt:lpstr>Cumplimiento de la ley</vt:lpstr>
      <vt:lpstr>SELECCIÓN DE CASOS</vt:lpstr>
      <vt:lpstr>CONSISTENCIA</vt:lpstr>
      <vt:lpstr>BUENAS CONTRAPARTES</vt:lpstr>
      <vt:lpstr>Nuestros DESAFÍOS</vt:lpstr>
      <vt:lpstr>Economía digital</vt:lpstr>
      <vt:lpstr>Mejoras  tecnológicas</vt:lpstr>
      <vt:lpstr>Mejor comunicación</vt:lpstr>
      <vt:lpstr>Redes internacionales</vt:lpstr>
      <vt:lpstr> logros, valores y desafíos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PARTICIPACIÓN MINORITARIA</dc:title>
  <dc:creator>psepulveda@fne.gob.cl</dc:creator>
  <cp:lastModifiedBy>Investigaciones</cp:lastModifiedBy>
  <cp:revision>665</cp:revision>
  <cp:lastPrinted>2017-11-07T10:50:58Z</cp:lastPrinted>
  <dcterms:created xsi:type="dcterms:W3CDTF">2017-01-06T13:45:11Z</dcterms:created>
  <dcterms:modified xsi:type="dcterms:W3CDTF">2017-11-30T14:55:21Z</dcterms:modified>
</cp:coreProperties>
</file>